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1.1.2004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1.1.2004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1.1.2004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1.1.2004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1.1.2004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1.1.2004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1.1.2004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1.1.2004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1.1.2004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1.1.2004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1.1.2004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1.1.2004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500430" y="214290"/>
            <a:ext cx="2143140" cy="5643602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Přežijte Vánoce</a:t>
            </a:r>
            <a:r>
              <a:rPr lang="cs-CZ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cs-CZ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 Silvestra, ať se někdy sejdeme třeba na čaji, a do příštího roku Vám přeju hodně energie do dalších Vánoc.</a:t>
            </a:r>
            <a:endParaRPr lang="cs-CZ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6" name="Obrázek 5" descr="DSC0758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179098"/>
            <a:ext cx="3571868" cy="2678901"/>
          </a:xfrm>
          <a:prstGeom prst="rect">
            <a:avLst/>
          </a:prstGeom>
        </p:spPr>
      </p:pic>
      <p:pic>
        <p:nvPicPr>
          <p:cNvPr id="8" name="Obrázek 7" descr="DSC0729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72132" y="4179098"/>
            <a:ext cx="3571868" cy="2678902"/>
          </a:xfrm>
          <a:prstGeom prst="rect">
            <a:avLst/>
          </a:prstGeom>
        </p:spPr>
      </p:pic>
      <p:pic>
        <p:nvPicPr>
          <p:cNvPr id="5" name="Obrázek 4" descr="DSC0404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72132" y="1"/>
            <a:ext cx="3571868" cy="4500570"/>
          </a:xfrm>
          <a:prstGeom prst="rect">
            <a:avLst/>
          </a:prstGeom>
        </p:spPr>
      </p:pic>
      <p:pic>
        <p:nvPicPr>
          <p:cNvPr id="4" name="Obrázek 3" descr="Digitalis purpurea1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0"/>
            <a:ext cx="3571868" cy="4500570"/>
          </a:xfrm>
          <a:prstGeom prst="rect">
            <a:avLst/>
          </a:prstGeom>
        </p:spPr>
      </p:pic>
      <p:sp>
        <p:nvSpPr>
          <p:cNvPr id="9" name="Podnadpis 2"/>
          <p:cNvSpPr txBox="1">
            <a:spLocks/>
          </p:cNvSpPr>
          <p:nvPr/>
        </p:nvSpPr>
        <p:spPr>
          <a:xfrm>
            <a:off x="3714744" y="5857892"/>
            <a:ext cx="1785950" cy="7858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Fijalík</a:t>
            </a:r>
            <a:endParaRPr kumimoji="0" lang="cs-CZ" sz="3200" b="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26</Words>
  <PresentationFormat>Předvádění na obrazovce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Motiv sady Office</vt:lpstr>
      <vt:lpstr>Snímek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cp:lastModifiedBy>Honza</cp:lastModifiedBy>
  <cp:revision>2</cp:revision>
  <dcterms:modified xsi:type="dcterms:W3CDTF">2004-01-01T11:12:36Z</dcterms:modified>
</cp:coreProperties>
</file>